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DAF9229-4FA9-4B78-83C9-E60F2FD3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63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56D7B4A-E68F-4249-B5BA-555752C46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4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9D065F-1439-45CE-BA77-194A802E2E33}" type="slidenum">
              <a:rPr lang="zh-TW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0479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71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20738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跟隨主耶穌，立志永不改；</a:t>
            </a:r>
          </a:p>
          <a:p>
            <a:pPr algn="ctr" eaLnBrk="1" hangingPunct="1"/>
            <a:r>
              <a:rPr lang="en-US" altLang="zh-TW" sz="2800" dirty="0"/>
              <a:t>Following Jesus, ever day by day,</a:t>
            </a:r>
          </a:p>
          <a:p>
            <a:pPr algn="ctr" eaLnBrk="1" hangingPunct="1"/>
            <a:r>
              <a:rPr lang="zh-TW" altLang="en-US" dirty="0"/>
              <a:t>有主領我路，誰能加損害？</a:t>
            </a:r>
          </a:p>
          <a:p>
            <a:pPr algn="ctr" eaLnBrk="1" hangingPunct="1"/>
            <a:r>
              <a:rPr lang="en-US" altLang="zh-TW" sz="2800" dirty="0"/>
              <a:t>Nothing can harm me when He leads the way;</a:t>
            </a:r>
          </a:p>
          <a:p>
            <a:pPr algn="ctr" eaLnBrk="1" hangingPunct="1"/>
            <a:r>
              <a:rPr lang="zh-TW" altLang="en-US" dirty="0"/>
              <a:t>無論何環境，不分晝夜，</a:t>
            </a:r>
          </a:p>
          <a:p>
            <a:pPr algn="ctr" eaLnBrk="1" hangingPunct="1"/>
            <a:r>
              <a:rPr lang="en-US" altLang="zh-TW" sz="2800" dirty="0"/>
              <a:t>Sunshine or shadow, whate’er befall,</a:t>
            </a:r>
          </a:p>
          <a:p>
            <a:pPr algn="ctr" eaLnBrk="1" hangingPunct="1"/>
            <a:r>
              <a:rPr lang="zh-TW" altLang="en-US" dirty="0"/>
              <a:t>耶穌我救主成為我一切。</a:t>
            </a:r>
          </a:p>
          <a:p>
            <a:pPr algn="ctr" eaLnBrk="1" hangingPunct="1"/>
            <a:r>
              <a:rPr lang="en-US" altLang="zh-TW" sz="2800" dirty="0"/>
              <a:t>Jesus my Savior is my All in All 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9213"/>
            <a:ext cx="9144000" cy="717922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    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H316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跟隨主耶穌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FOLLOWING JESUS (1/1) </a:t>
            </a:r>
            <a:endParaRPr lang="en-US" altLang="zh-TW" sz="24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2289</TotalTime>
  <Words>72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     H316  跟隨主耶穌  FOLLOWING JESUS (1/1) 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2017-08-05T17:19:25Z</dcterms:modified>
</cp:coreProperties>
</file>